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273" r:id="rId2"/>
    <p:sldId id="278" r:id="rId3"/>
    <p:sldId id="27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492" autoAdjust="0"/>
  </p:normalViewPr>
  <p:slideViewPr>
    <p:cSldViewPr snapToGrid="0">
      <p:cViewPr varScale="1">
        <p:scale>
          <a:sx n="48" d="100"/>
          <a:sy n="48" d="100"/>
        </p:scale>
        <p:origin x="-696" y="-62"/>
      </p:cViewPr>
      <p:guideLst>
        <p:guide orient="horz" pos="545"/>
        <p:guide pos="33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D28FC370-4BB0-4D7E-AE02-0172B323D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70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044603D1-18D3-449A-8306-D4370C6762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85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FA905-6539-49AC-B789-61D495BA3EC8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34" name="Picture 46" descr="C:\Inetpub\EmployeeSite\employees_noSS\worktools\branding_guidelines\powerpoint\media\title_imagery_no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969696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20" name="Text Box 32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>
                <a:solidFill>
                  <a:schemeClr val="bg1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bg1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bg1"/>
                </a:solidFill>
              </a:rPr>
              <a:t>Date:</a:t>
            </a:r>
          </a:p>
        </p:txBody>
      </p:sp>
      <p:grpSp>
        <p:nvGrpSpPr>
          <p:cNvPr id="63536" name="Group 48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sp>
          <p:nvSpPr>
            <p:cNvPr id="63529" name="Text Box 4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  <p:pic>
          <p:nvPicPr>
            <p:cNvPr id="63535" name="Picture 47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7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373063"/>
            <a:ext cx="2117725" cy="5526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373063"/>
            <a:ext cx="6202363" cy="5526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9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52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21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484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335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0"/>
            <a:ext cx="9144000" cy="6851650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Text Box 25"/>
          <p:cNvSpPr txBox="1">
            <a:spLocks noChangeArrowheads="1"/>
          </p:cNvSpPr>
          <p:nvPr userDrawn="1"/>
        </p:nvSpPr>
        <p:spPr bwMode="auto">
          <a:xfrm>
            <a:off x="6386513" y="6265863"/>
            <a:ext cx="137001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chemeClr val="bg1"/>
                </a:solidFill>
              </a:rPr>
              <a:t>Federal Aviation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chemeClr val="bg1"/>
                </a:solidFill>
              </a:rPr>
              <a:t>Administration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373063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fld id="{52BC957B-3F0E-4A46-B342-F73481182BE0}" type="slidenum">
              <a:rPr lang="en-US" sz="1200" b="1">
                <a:solidFill>
                  <a:schemeClr val="bg1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‹#›</a:t>
            </a:fld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56339" name="Line 19"/>
          <p:cNvSpPr>
            <a:spLocks noChangeShapeType="1"/>
          </p:cNvSpPr>
          <p:nvPr userDrawn="1"/>
        </p:nvSpPr>
        <p:spPr bwMode="auto">
          <a:xfrm>
            <a:off x="0" y="6037263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 smtClean="0">
                <a:solidFill>
                  <a:srgbClr val="C0C0C0"/>
                </a:solidFill>
              </a:rPr>
              <a:t>HEMS</a:t>
            </a:r>
            <a:r>
              <a:rPr lang="en-US" sz="1200" b="1" baseline="0" dirty="0" smtClean="0">
                <a:solidFill>
                  <a:srgbClr val="C0C0C0"/>
                </a:solidFill>
              </a:rPr>
              <a:t> WX TOOL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 userDrawn="1"/>
        </p:nvSpPr>
        <p:spPr bwMode="auto">
          <a:xfrm>
            <a:off x="411163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 smtClean="0">
                <a:solidFill>
                  <a:srgbClr val="C0C0C0"/>
                </a:solidFill>
              </a:rPr>
              <a:t>DECEMBER 2013</a:t>
            </a:r>
            <a:endParaRPr lang="en-US" sz="1200" dirty="0">
              <a:solidFill>
                <a:srgbClr val="C0C0C0"/>
              </a:solidFill>
            </a:endParaRPr>
          </a:p>
        </p:txBody>
      </p:sp>
      <p:pic>
        <p:nvPicPr>
          <p:cNvPr id="56352" name="Picture 32" descr="NEW FAA LOGO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DF1F06"/>
              </a:clrFrom>
              <a:clrTo>
                <a:srgbClr val="DF1F0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3" t="3734" r="14973" b="4564"/>
          <a:stretch>
            <a:fillRect/>
          </a:stretch>
        </p:blipFill>
        <p:spPr bwMode="auto">
          <a:xfrm>
            <a:off x="5708650" y="6124575"/>
            <a:ext cx="660400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60375" y="763587"/>
            <a:ext cx="4983163" cy="2037485"/>
          </a:xfrm>
        </p:spPr>
        <p:txBody>
          <a:bodyPr/>
          <a:lstStyle/>
          <a:p>
            <a:pPr algn="ctr"/>
            <a:r>
              <a:rPr lang="en-US" sz="3600" dirty="0" smtClean="0"/>
              <a:t>AUTHORIZING USE OF THE </a:t>
            </a:r>
            <a:r>
              <a:rPr lang="en-US" sz="3600" dirty="0" smtClean="0"/>
              <a:t>HEMS WEATHER TOOL</a:t>
            </a:r>
            <a:endParaRPr lang="en-US" sz="3600" dirty="0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410349" y="2754774"/>
            <a:ext cx="4951412" cy="136547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OPSPEC AND TRAINING PROGRAM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746250" y="4497388"/>
            <a:ext cx="3444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HEMS WEATHER SUMMIT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842963" y="4859338"/>
            <a:ext cx="438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chemeClr val="bg1"/>
                </a:solidFill>
              </a:rPr>
              <a:t>Andy </a:t>
            </a:r>
            <a:r>
              <a:rPr lang="en-US" sz="1600" dirty="0" smtClean="0">
                <a:solidFill>
                  <a:schemeClr val="bg1"/>
                </a:solidFill>
              </a:rPr>
              <a:t>Pierce, AFS-250 Policy Branch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981075" y="5219700"/>
            <a:ext cx="4198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DECEMBER, 2013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73063"/>
            <a:ext cx="8472488" cy="609600"/>
          </a:xfrm>
        </p:spPr>
        <p:txBody>
          <a:bodyPr/>
          <a:lstStyle/>
          <a:p>
            <a:r>
              <a:rPr lang="en-US" sz="3600" dirty="0" smtClean="0"/>
              <a:t>HEMS WEATHER TOOL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EXCELLENT SITUATION AWARENESS ENHANCEMENT </a:t>
            </a:r>
            <a:r>
              <a:rPr lang="en-US" b="1" baseline="0" dirty="0" smtClean="0">
                <a:solidFill>
                  <a:srgbClr val="FFFF00"/>
                </a:solidFill>
                <a:latin typeface="Arial Black" pitchFamily="34" charset="0"/>
              </a:rPr>
              <a:t>AID</a:t>
            </a:r>
          </a:p>
          <a:p>
            <a:r>
              <a:rPr lang="en-US" b="1" baseline="0" dirty="0" smtClean="0">
                <a:solidFill>
                  <a:srgbClr val="FFFF00"/>
                </a:solidFill>
                <a:latin typeface="Arial Black" pitchFamily="34" charset="0"/>
              </a:rPr>
              <a:t>LIMITED INTERPOLATION PRECISION</a:t>
            </a:r>
          </a:p>
          <a:p>
            <a:r>
              <a:rPr lang="en-US" b="1" baseline="0" dirty="0" smtClean="0">
                <a:solidFill>
                  <a:srgbClr val="FFFF00"/>
                </a:solidFill>
                <a:latin typeface="Arial Black" pitchFamily="34" charset="0"/>
              </a:rPr>
              <a:t>TRAINING TO ADDRESS LIMITATIONS</a:t>
            </a:r>
          </a:p>
          <a:p>
            <a:r>
              <a:rPr lang="en-US" b="1" baseline="0" dirty="0" smtClean="0">
                <a:solidFill>
                  <a:srgbClr val="FFFF00"/>
                </a:solidFill>
                <a:latin typeface="Arial Black" pitchFamily="34" charset="0"/>
              </a:rPr>
              <a:t>OPSPEC A010 TO REFLECT </a:t>
            </a:r>
          </a:p>
          <a:p>
            <a:pPr lvl="1"/>
            <a:r>
              <a:rPr lang="en-US" b="1" baseline="0" dirty="0" smtClean="0">
                <a:solidFill>
                  <a:srgbClr val="FFFF00"/>
                </a:solidFill>
                <a:latin typeface="Arial Black" pitchFamily="34" charset="0"/>
              </a:rPr>
              <a:t>USAGE LIMITATIONS</a:t>
            </a:r>
          </a:p>
          <a:p>
            <a:pPr lvl="1"/>
            <a:r>
              <a:rPr lang="en-US" b="1" baseline="0" dirty="0" smtClean="0">
                <a:solidFill>
                  <a:srgbClr val="FFFF00"/>
                </a:solidFill>
                <a:latin typeface="Arial Black" pitchFamily="34" charset="0"/>
              </a:rPr>
              <a:t>TRAINING &amp; CHECKING REQUIREMENTS</a:t>
            </a:r>
            <a:endParaRPr lang="en-US" b="0" baseline="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242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567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</TotalTime>
  <Words>49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1_Custom Design</vt:lpstr>
      <vt:lpstr>AUTHORIZING USE OF THE HEMS WEATHER TOOL</vt:lpstr>
      <vt:lpstr>HEMS WEATHER TOOL </vt:lpstr>
      <vt:lpstr>PowerPoint Presentation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Andrew Pierce</cp:lastModifiedBy>
  <cp:revision>123</cp:revision>
  <dcterms:created xsi:type="dcterms:W3CDTF">2005-01-28T20:32:53Z</dcterms:created>
  <dcterms:modified xsi:type="dcterms:W3CDTF">2013-12-18T02:30:34Z</dcterms:modified>
</cp:coreProperties>
</file>